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03" r:id="rId3"/>
    <p:sldId id="328" r:id="rId4"/>
    <p:sldId id="329" r:id="rId5"/>
    <p:sldId id="325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59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60" r:id="rId34"/>
    <p:sldId id="361" r:id="rId35"/>
    <p:sldId id="362" r:id="rId36"/>
    <p:sldId id="363" r:id="rId37"/>
    <p:sldId id="364" r:id="rId38"/>
    <p:sldId id="365" r:id="rId3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7271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615" autoAdjust="0"/>
    <p:restoredTop sz="86364" autoAdjust="0"/>
  </p:normalViewPr>
  <p:slideViewPr>
    <p:cSldViewPr>
      <p:cViewPr>
        <p:scale>
          <a:sx n="64" d="100"/>
          <a:sy n="64" d="100"/>
        </p:scale>
        <p:origin x="-124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3" d="100"/>
        <a:sy n="43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94B03-1367-4054-B6CE-83EE0E25B2FB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7D28E-C0ED-45E0-84C6-510114AE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government.ru/docs/18312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Рабочий стол\Заявки на Умники и умницы\умники и умницы 2015\b_13102833340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28600" y="228600"/>
            <a:ext cx="89154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ПРЕЗЕНТАЦИЯ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  РОДИТЕЛЕЙ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User\Рабочий стол\Заявки на Умники и умницы\умники и умницы 2015\i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352800"/>
            <a:ext cx="4940064" cy="3052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990600" y="1066800"/>
            <a:ext cx="7315200" cy="48320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«Основная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образовательная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ПРОГРАММА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образования» 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муниципального автономного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дошкольного образовательного учреждения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 Детский сад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вида № 15»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Нижнекамского  муниципального района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Республики Татарстан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/>
              <a:t> </a:t>
            </a:r>
            <a:endParaRPr lang="ru-RU" sz="3200" dirty="0" smtClean="0"/>
          </a:p>
          <a:p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Picture 6" descr="C:\Users\1\Desktop\3696465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9120"/>
            <a:ext cx="2267744" cy="2348880"/>
          </a:xfrm>
          <a:prstGeom prst="rect">
            <a:avLst/>
          </a:prstGeom>
          <a:noFill/>
        </p:spPr>
      </p:pic>
    </p:spTree>
  </p:cSld>
  <p:clrMapOvr>
    <a:masterClrMapping/>
  </p:clrMapOvr>
  <p:transition advTm="5375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ида.Артём-ПК\Desktop\Новая папка\img_8916115_97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381000"/>
            <a:ext cx="8229600" cy="61555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ОГЛАВЛЕНИЕ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ЦЕЛЕВОЙ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РАЗДЕЛ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Пояснительная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записка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Цели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и задачи  реализации программы дошкольного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образования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Принципы и подходы к  реализации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программы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Значимые характеристики, в том числе характеристики особенностей развития детей раннего и     дошкольного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Планируемые результаты, как ориентиры освоения воспитанниками основной образовательной программы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</a:t>
            </a:r>
          </a:p>
          <a:p>
            <a:pPr marL="342900" indent="-342900" algn="ctr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Целевые ориентиры , сформированные в ФГОС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ДО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Целевые ориентиры в раннем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возрасте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Целевые ориентиры на этапе завершения освоения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Программы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Целевые ориентиры в части, формируемой участниками образовательного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Развивающее оценивание качества образовательной деятельности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Программ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672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ида.Артём-ПК\Desktop\Новая папка\img_8916115_97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" y="304800"/>
            <a:ext cx="8229600" cy="61247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ОГЛАВЛЕНИЕ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II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СОДЕРЖАТЕЛЬНЫЙ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РАЗДЕЛ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Описание вариативных форм, способов, методов и средств реализации программы с учетом возрастных и индивидуальных особенностей дошкольников, специфики их образовательных потребностей и интересов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Ранний возраст (1-3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года)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Социально-коммуникативное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развитие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Речевое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развитие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Художественно-эстетическое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развитие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Физическое развитие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Дошкольный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возраст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Социально-коммуникативное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развитие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Познавательное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развитие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Речевое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развитие…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Художественно- эстетическое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развитие…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Физическое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развитие…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Методическое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обеспечение по обучению детей татарскому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языку…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Методическое обеспечение реализации национально- регионального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компонента…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Методическое обеспечение реализации проекта  «поликультурная образовательная модель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»…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Инклюзивное образование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взрослых с детьми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672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ида.Артём-ПК\Desktop\Новая папка\img_8916115_97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838200"/>
            <a:ext cx="8382000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ОГЛАВЛЕНИЕ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ОРГАНИЗАЦИОННЫЙ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РАЗДЕЛ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Психолого-педагогические условия, обеспечивающие развитие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ребенка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Организация развивающей предметно-пространственной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среды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Кадровые условия реализации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Программы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Материально-техническое обеспечение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Программы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Финансовые условия реализации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Программы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Планирование образовательной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деятельности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Режим дня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распорядок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Перспективы работы по совершенствованию и развитию содержания Программы 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обеспечивающих ее реализацию нормативно-правовых, финансовых, научно-методических,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кадровых, информационных и материально-технических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ресурсов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Перечень литературных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 action="ppaction://hlinkfile"/>
              </a:rPr>
              <a:t>источников</a:t>
            </a:r>
            <a:endParaRPr lang="ru-RU" sz="8000" b="1" dirty="0">
              <a:solidFill>
                <a:srgbClr val="07271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672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Согласно Федеральному закону «Об образовании в Российской Федерации» от 29 декабря 2012 г. №273-ФЗ (далее – Федеральный закон «Об образовании в Российской Федерации») дошкольное образование является уровнем общего образования наряду с начальным общим, основным общим и средним общим образованием.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 учетом культурно-исторических особенностей современного общества, вызовов неопределенности и сложности изменяющегося мира и обозначенных выше рисков для полноценного развития и безопасности детей, в соответствии с Федеральным законом «Об образовании в Российской Федерации» и Федеральным государственным образовательным стандартом дошкольного образования (далее – ФГОС ДО, Стандарт), разработана настоящая 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Примерная основная образовательная программа дошкольного образования (далее – Программа). 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основе Программы на разных возрастных этапах развития и социализации дошкольников конструируется мотивирующая образовательная среда. Мотивирующая образовательная среда предоставляет систему условий развития детей, включая пространственно-временные (</a:t>
            </a:r>
            <a:r>
              <a:rPr lang="ru-RU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гибкость и </a:t>
            </a:r>
            <a:r>
              <a:rPr lang="ru-RU" sz="2400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трансформируемость</a:t>
            </a:r>
            <a:r>
              <a:rPr lang="ru-RU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пространства и его предметного наполнения, гибкость планирования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социальные (формы сотрудничества и общения, ролевые и межличностные отношения всех участников образовательных отношений, включая педагогов, детей, родителей (законных представителей), администрацию), условия детской активности (доступность и разнообразие видов деятельности, соответствующих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ЦЕЛЕВОЙ РАЗДЕЛ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Пояснительная записка.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МБДОУ «Детский сад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вида № 15» – это нормативно-управленческий документ образовательного учреждения, характеризующий специфику содержания образования и особенности организации образовательного процесса.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определяет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организацию воспитательно-образовательного процесса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содержание, формы) в ДОУ.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ДОУ обеспечивает разностороннее развитие детей в возрасте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2 до 7 лет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учетом их возрастных и индивидуальных особенностей по основным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областям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развитие; познавательное развитие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развитие;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МАДОУ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№ 15  (далее Программа) разрабатывалась в соответствии с Федеральным законом от 29 декабря 2012 г. № 273-ФЗ «Об образовании в Российской Федерации» и Федеральным государственным образовательным стандартом дошкольного образования.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Программа включает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обязательную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часть, формируемую участниками образовательных отношений.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части являются взаимодополняющими и необходимыми с точки зрения реализации требований Федерального государственного образовательного стандарта дошкольного образования (далее – ФГОС ДО).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Основной целью своей работы  коллектив 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МАДОУ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полагает 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позитивную социализацию и всестороннее развитие ребёнка раннего и дошкольного возраста в адекватных его возрасту видах детской деятельности.</a:t>
            </a:r>
            <a:endParaRPr lang="ru-RU" sz="3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Цель  реализуется через решение следующих задач, которые соответствуют федеральному государственному образовательному стандарту дошкольного образования: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Наименование ДОУ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Муниципальное автономное  дошкольное образовательное учреждение«Детский сад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вида 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15» НМР РТ.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Лицензия на образовательную деятельность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серия 16Л01 №  000090 от 04.10.2012г.№4459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Режим работы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5-дневный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рабочей недели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 06.00 до 18.00.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Суббота, воскресенье – выходные дни.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СПРАВКА</a:t>
            </a: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Учредитель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исполнительный комитет Нижнекамского муниципального района Республики Татарстан в лице Управления дошкольного образования исполнительного комитета Нижнекамского муниципального района РТ. </a:t>
            </a: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Заведующий: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Гимранова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Лиля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Шарипяновна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Ст.воспитатель:-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ГазизоваАлсуИбрагимовна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Старшая медсестра: 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Исмагилова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РаиляМухаметхановна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Адрес, телефон, электронная почта, сайт</a:t>
            </a: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Адрес: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РТ, г.Нижнекамск, Юности 19 а</a:t>
            </a: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Адрес электронной почты: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</a:rPr>
              <a:t>dou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-15@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u="sng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Контактный телефон: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8(8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)39-86-64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ЦЕЛИ И ЗАДАЧИ РЕАЛИЗАЦИИ ПРОГРАММЫ: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обеспечение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обеспечение преемственности основных образовательных программ дошкольного и начального общего образования;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объединение обучения и воспитания в целостный образовательный процесс на основе духовно-нравственных 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ценностей и принятых в обществе правил и норм поведения в интересах человека, семьи, общества;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формирование общей культуры личности воспитанников,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обеспечение вариативности и разнообразия содержания образовательных программ и организационных форм уровня дошкольного образования, возможности формирования образовательных программ различной направленности с учётом образовательных потребностей и способностей воспитанников;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формирование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среды, соответствующей возрастным, индивидуальным, психологическим  и физиологическим особенностям детей;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● обеспечение психолого-педагогической поддержки семьи и повышения компетентности родителей в вопросах развития и образования, охраны и укрепления здоровья детей;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ЦЕЛИ И ЗАДАЧИ ПО  РЕАЛИЗАЦИИ ТРЕБОВАНИЙ НАЦИОНАЛЬНО-РЕГИОНАЛЬНОГО СТАНДАРТА РЕСПУБЛИКИ ТАТАРСТАН.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Подготовить детей дошкольного возраста к общению на татарском языке.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Обогащение и активизация словаря.</a:t>
            </a: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умения слышать и различать особенности татарских звуков, учить правильно их произносить.</a:t>
            </a: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грамматических навыков.</a:t>
            </a: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умений составлять предложения.</a:t>
            </a: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навыков связной речи.</a:t>
            </a: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Ознакомление с детской литературой и фольклором татарского народа.</a:t>
            </a:r>
          </a:p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Сформировать представление о татарской народной культуре.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ЦЕЛИ И ЗАДАЧИ ПО РЕАЛИЗАЦИИ ПРОЕКТА «ПОЛИКУЛЬТУРНАЯ ОБРАЗОВАТЕЛЬНАЯ  МОДЕЛЬ КАК ОСНОВА ФОРМИРОВАНИЯ РОССИЙСКОЙ ГРАЖДАНСКОЙ ИДЕНТИЧНОСТИ…»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программы.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основе культурных традиций русского и татарского народов сформировать у детей целостную картину мира, развивать познавательные интересы, интеллектуальные способности соответственно возрасту.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Дать первичные представления о себе, семье, ближайшем окружении, мире природы.</a:t>
            </a:r>
          </a:p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свободного общения с взрослыми и детьми.</a:t>
            </a:r>
          </a:p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познавательно-исследовательской и продуктивной деятельности.</a:t>
            </a:r>
          </a:p>
          <a:p>
            <a:pPr lvl="0"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гендерной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семейной принадлежности.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Формы взаимодействия с семьями воспитанников в рамках реализации образовательной области«Социально-коммуникативное развитие».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родителей к участию в детском празднике (разработка идей, подготовка атрибутов, ролевое участие).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Анкетирование, тестирование родителей, выпуск электронной газеты, подбор специальной литературы с целью обеспечения обратной связи с семьёй.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тренингов с родителями: способы решения нестандартных ситуаций с целью повышения компетенции в вопросах воспитания.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Распространение инновационных подходов к воспитанию детей через рекомендованную психолого-педагогическую литературу, периодические  издания.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Привлечение родителей к совместным мероприятиям по благоустройству  и созданию условий в группе и на участке.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совместных с родителями прогулок и экскурсий по городу и его окрестностям, создание тематических альбомов.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Изучение и анализ детско-родительских отношений с целью оказания помощи детям.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Беседы с детьми с целью формирования уверенности в том, что их любят и о них заботятся в семье.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Выработка единой  системы гуманистических требований в ДОУ и семье.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Повышение правовой культуры родителей.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Консультации для родителей по вопросам предупреждения использования методов, унижающих достоинство ребёнка.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фотовыставок, фотоальбомов на различные темы, в том числе: семейные традиции,   50 –лет  Нижнекамску, и др.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Аудио-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видиозаписи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высказываний детей по отдельным проблемам с дальнейшим  прослушиванием и обсуждением проблемы с родителями. </a:t>
            </a:r>
          </a:p>
          <a:p>
            <a:r>
              <a:rPr lang="ru-RU" sz="3600" b="1" dirty="0" smtClean="0"/>
              <a:t> </a:t>
            </a:r>
            <a:endParaRPr lang="ru-RU" sz="3600" dirty="0"/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«СОЦИАЛЬНО-КОММУНИКАТИВНОЕ РАЗВИТИЕ»  С УЧЕТОМ НРК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Совершенствование знаний о традициях и обычаях своего народа. Формирование представлений о том, что в Татарстане  живут люди разных национальностей в мире и дружбе. Ознакомление с традициями, обычаями, обрядами русского, марийского, удмуртского и мордовского народа.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Воспитание у детей организованности, дисциплинированности, уважения к старшим, заботливого отношения к малышам; умения и желания самостоятельно объединяться для совместной игры и труда, оказывать друг другу помощь, доброжелательно оценивать поступки сверстников.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На основе расширения  знаний о Республиках Поволжья воспитание патриотических чувств к родному краю и толерантного отношения к народам других национальностей.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Обеспечение  осознанного и самостоятельного  выполнения процессов самообслуживания, самостоятельного  контроля качества результата.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Привлечение к выполнению сезонных видов работ в природе (на участке детского сада).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Поощрение  желания работать в коллективе.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знаний о соблюдении правил безопасности в разнообразных видах трудовой деятельности, активных форм общения с детьми и взрослыми в процессе трудовой деятельности.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Расширение и систематизирование представлений о  различных  видах труда народов Поволжья, удовлетворяющих потребностей общества и государства.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Поддерживание  положительного отношения ребенка к собственному труду, его результату, труду взрослых и его результатам как к ценности.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Ознакомление с реками РТ, правилами безопасного поведения на водоёмах.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элементарных представлений о работе ГИБДД.</a:t>
            </a:r>
          </a:p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Совершенствование осмотрительного отношения к опасным для человека и окружающего мира  ситуациям.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u="sng" dirty="0" smtClean="0">
                <a:latin typeface="Times New Roman" pitchFamily="18" charset="0"/>
                <a:cs typeface="Times New Roman" pitchFamily="18" charset="0"/>
              </a:rPr>
              <a:t>«ПОЗНАВАТЕЛЬНОЕ РАЗВИТИЕ» С УЧЕТОМ НРК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Ознакомление детей с малым жанром татарского и русского фольклора, с ярко иллюстрированными книгами писателей и поэтов родного города.</a:t>
            </a:r>
          </a:p>
          <a:p>
            <a:pPr algn="ctr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Воспитание эмоционального восприятия содержания произведений.</a:t>
            </a:r>
          </a:p>
          <a:p>
            <a:pPr algn="ctr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Формирование у детей интереса к изучению родного и второго государственного языка через создание национального культурного пространства в ДОУ.  Побуждение детей к общению, используя информационно-коммуникативные технологии, игры- ситуации, наглядность.</a:t>
            </a:r>
          </a:p>
          <a:p>
            <a:pPr algn="ctr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Формирование умений понимать и оценивать характеры героев, передавать интонацией голоса и характеры персонажей.</a:t>
            </a:r>
          </a:p>
          <a:p>
            <a:pPr algn="ctr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Ознакомление с достопримечательностями родного города, столицей России-Москвы и с растительным и животным миром родного края.</a:t>
            </a:r>
          </a:p>
          <a:p>
            <a:pPr algn="ctr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Развитие интереса культурному наследию татарского и русского народа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ФОРМЫ ВЗАИМОДЕЙСТВИЯ С СЕМЬЯМИ ВОСПИТАННИКОВ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Информирование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родителей о содержании деятельности ДОО по развитию речи, их достижениях и интересах: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-Чему мы научимся (Чему научились),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-Наши достижения,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-Речевые мини-центры для взаимодействия родителей с детьми в условиях ДОУ,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-Аудиозаписи детской речи (описательные, творческие рассказы, интересные высказывания и т.п.)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Собеседование с ребёнком в присутствии родителей. Проводится с целью определения речевого развития дошкольника и является тактичным способом налаживания общения с родителями, демонстрации возможностей ребёнка. Опосредованно предостерегает родителей от авторитарного управления  развитием ребёнка и жёсткой установки на результат.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Ознакомление родителей с деятельностью детей   (видеозапись). Использование видеоматериалов с целью проведения индивидуальных консультаций с родителями, где анализируется речевое развитие ребёнка, умение общаться со сверстниками. Выявление причин негативных тенденций и совместный с родителями поиск путей их преодоления.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Совместные досуги, праздники, на основе взаимодействия родителей и детей («Встреча с поэтами и писателями города Нижнекамска»,  «И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тел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матур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тел»  литературный вечер посвященный творчеству Г.Тукая,  «Путешествие в сказку», «День рождения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М.Джалиля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 и т.п.).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Совместные наблюдения явлений природы, общественной жизни с оформлением плакатов, которые становятся достоянием группы. Помощь родителей ребёнку в подготовке рассказа по наглядным материалам 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в группе тематических выставок при участии родителей: «Дары природы»,  «Родной край», «Любимые сказки Г.Тукая», «Профессии наших родителей», «Транспорт» «Нижнекамск – мой родной город» и др. целью расширения кругозора и обогащению словаря дошкольников.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Совместная работа родителей, ребёнка и педагога по созданию альбома «Мои интересы и достижения» детских рисунков  « По сказкам Г.Тукая»  и др.; по подготовке тематических бесед «Мои любимые игрушки»,  «На пороге Новый год» и т.п.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8.Совместное формирование библиотеки для детей (познавательно-художественная литература, энциклопедии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Совместная организация выставок произведений искусства (декоративно-прикладного) с целью обогащения художественно-эстетических представлений детей.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и проведение конкурсов и выставок детского творчества.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Анкетирование родителей с целью изучения их представлений об эстетическом воспитании детей.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тематических консультаций, папок-передвижек, раскладушек по разным направлениям художественно-эстетического воспитания ребёнка («Как познакомить детей с произведениями художественной литературы», «Как создать дома условия для развития художественных особенностей детей», «Развитие личности дошкольника средствами искусства» и др.).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мероприятий, направленных на распространение семейного опыта художественно-эстетического воспитания ребёнка («Круглый стол», средства массовой информации, альбомы семейного воспитания и др.).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Участие родителей и детей в театрализованной деятельности , совместная постановка спектаклей, создание условий, организация декораций и костюмов.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совместной деятельности детей и взрослых по выпуску семейных газет с целью обогащения коммуникативного опыта дошкольника.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праздников, досугов, литературных и музыкальных вечеров с привлечением родителей.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выставок детских работ и совместных тематических выставок детей и родителей.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Сотрудничество со школой искусств,  для оказания консультативной помощи родителям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«ХУДОЖЕСТВЕННО-ЭСТЕТИЧЕСКОЕ РАЗВИТИЕ» С УЧЕТОМ НРК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Ознакомление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народными музыкальными инструментами: гармонь («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гармун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»), балалайка. Совершенствование умения детей чувствовать характер музыки; ознакомление с простейшими движениями, характерными для татарского национального танца.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интереса татарскому декоративно-прикладному искусству; обучение украшению изделий татарским орнаментом. Использование узоров «Листья», «Тюльпан», «Колокольчик» в ИЗО деятельности.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Ознакомление детей с городецкими изделиями, выделяя элементы (бутоны, купавки, розаны, листья).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Закрепление умений использовать элементов дымковской росписи для создания узоров.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Ознакомление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лучшими образцами вокальной, инструментальной, оркестровой народной музыки, с народными инструментами свирель («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шахлич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чув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гусли («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марийск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волынка («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шювыр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марийск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скрипка, ложки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удм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домбра («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думбра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- тат), дудка, деревянные ложки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русск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Изучение произведений классиков национальной музыкальной культуры С.Сайдашева, Ф.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Яруллина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Яхина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Жиганова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др. Слушание государственных гимнов России, Республик Татарстан, Башкортостан, Чувашия, Мордовия, Удмуртия,  Марий Эл; а также народной музыки республик Поволжья.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Расширение представлений детей о народных промыслах (ювелирное дело, вышивка), о национальном орнаменте (пион, шиповник, разные виды листьев).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Ознакомление детей с декоративно-прикладным искусством народов Поволжья (удмуртский, мордовский, марийский). Закрепление умения при составлении декоративной композиции на листах бумаги разной формы, силуэтах предметов и игрушек; расписывать вылепленные детьми игрушки используя характерные элементы узора и цветовую гамму росписи того или иного народа.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«ФИЗИЧЕСКОЕ РАЗВИТИЕ»    С УЧЕТОМ НРК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Усовершенствование знаний детей об организме человека, через устное народное творчество. Формирование и расширение знаний детей о пользе лекарственных растений своего края в сохранении и укреплении собственного здоровья. Продолжение формирований умений и опыта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действий во время проведения досугов и национальных праздников.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Ознакомление с мордовскими, марийскими и удмуртскими подвижными народными играми. Продолжение учить детей самостоятельно организовывать  знакомые подвижные игры; находить, придумывать разные варианты подвижных игр. Воспитание нравственных и волевых качеств: выдержку, настойчивость, решительность, инициативность, смелость.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Формы взаимодействия с семьями воспитанников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состояния здоровья детей совместно со специалистами детской поликлиники, медицинским персоналом ДОО и родителями. Ознакомление родителей с результатами.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Изучение условий семейного воспитания через анкетирование и определение путей улучшения здоровья каждого ребёнка.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банка данных об особенностях развития и медико-педагогических  условиях жизни ребёнка в семье с целью разработки индивидуальных программ физкультурно-оздоровительной работы с детьми, направленной на укрепление их здоровья.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укрепления здоровья и снижения заболеваемости детей в ДОУ и семье: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-Зоны физической активности,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-Закаливающие процедуры,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-Оздоровительные мероприятия и т.п.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Организация целенаправленной работы по пропаганде здорового образа  жизни среди родителей.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Ознакомление родителей с содержанием и формами физкультурно-оздоровительной работы в ДОУ.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Тренинг для родителей по использованию приёмов и методов оздоровления (дыхательная и артикуляционная  гимнастика, физические упражнения и т.д.) с целью профилактики заболевания детей.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Согласование с родителями индивидуальных программ оздоровления, профилактических мероприятий, организованных в ДОУ.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Ознакомление родителей с нетрадиционными методами оздоровления детского организма.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Консультативная, санитарно-просветительская и медико-педагогическая помощь семьям с учётом преобладающих запросов родителей на основе связи ДОУ с медицинскими учреждениями.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Подбор и разработка индивидуальных программ (комплексов упражнений) для укрепления свода стопы, профилактики плоскостопия, осанки, зрения и т.д.с целью регулярного выполнения дома и в ДОУ.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Организации дискуссий с элементами практикума по вопросам физического развития и воспитания детей.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Педагогическая диагностическая работа с детьми, направленная на определение уровня физического развития детей. Ознакомление родителей с результатами диагностических исследований. Отслеживание динамики развития детей.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Определение  и использование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технологий.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Взаимодействие взрослых 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детьми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Взаимодействие взрослых с детьми является важнейшим фактором развития ребенка и пронизывает все направления образовательной деятельности. С помощью взрослого и в самостоятельной деятельности ребенок учится познавать окружающий мир, играть, рисовать, общаться с окружающими. Процесс приобщения к культурным образцам человеческой деятельности (культуре жизни, познанию мира, речи, коммуникации, и прочим), приобретения культурных умений при взаимодействии со взрослыми и в самостоятельной деятельности в предметной среде называется процессом овладения культурными практиками. Процесс приобретения общих культурных умений во всей его полноте возможен только в том случае, если взрослый выступает в этом процессе в роли партнера, а не руководителя, поддерживая и развивая мотивацию ребенка. Партнерские отношения взрослого и ребенка в детском саду  и в семье являются разумной альтернативой двум диаметрально противоположным подходам: прямому обучению и образованию, основанному на идеях «свободного воспитания».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ВЗАИМОДЕЙСТВИЕ ПЕДАГОГИЧЕСКОГО КОЛЛЕКТИВА С СЕМЬЯМИ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ДОШКОЛЬНИКОВ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Цели и задачи партнерства с родителями (законными представителями)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Семья является институтом первичной социализации и образования, который оказывает большое влияние на развитие ребенка в младенческом, раннем и дошкольном возрасте. Поэтому педагогам, реализующим образовательные программы дошкольного образования, необходимо учитывать в своей работе такие факторы, как условия жизни в семье, состав семьи, ее ценности и традиции, а также уважать и признавать способности и достижения родителей(законных представителей) в деле воспитания и развития их детей. Тесное сотрудничество с семьей делает успешной работу в детском саду  . Только в диалоге обе стороны могут узнать, как ребенок ведет себя в другой жизненной среде. Обмен информацией о ребенке является основой для воспитательного партнерства между родителями(законными представителями) и воспитателями, то есть для открытого, доверительного и интенсивного сотрудничества обеих сторон в общем деле образования и воспитания детей. Взаимодействие с семьей в духе партнерства в деле образования и воспитания детей является предпосылкой для обеспечения их полноценного развития.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Партнерство означает, что отношения обеих сторон строятся на основе совместной ответственности за воспитание детей. Кроме того, понятие «партнерство» подразумевает, что семья и в детского сада  равноправны, преследуют одни и те же цели и сотрудничают для их достижения. Согласие партнеров с общими целями и методами воспитания и сотрудничество в их достижении позволяют объединить усилия и обеспечить преемственность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взаимодополняемость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семейном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внесемейном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образовании. Особенно важен диалог между педагогом и семьей в случае наличия у ребенка отклонений в поведении или каких-либо проблем в развитии. Диалог позволяет совместно анализировать поведение или проблемы ребенка, выяснять причины проблем и искать подходящие возможности их решения. В диалоге проходит консультирование родителей (законных представителей) по поводу лучшей стратегии в образовании и воспитании, согласование мер, которые могут быть предприняты со стороны в детского  сада  и семьи. </a:t>
            </a:r>
          </a:p>
          <a:p>
            <a:r>
              <a:rPr lang="ru-RU" sz="3600" b="1" dirty="0" smtClean="0"/>
              <a:t> </a:t>
            </a:r>
            <a:endParaRPr lang="ru-RU" sz="3600" dirty="0"/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4800" y="381000"/>
          <a:ext cx="85344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4400"/>
              </a:tblGrid>
              <a:tr h="609600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КАДРОВОЕ ОБЕСПЕЧЕНИЕ</a:t>
                      </a:r>
                      <a:endParaRPr lang="ru-RU" sz="3600" dirty="0" smtClean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ase" hangingPunct="0"/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ase" hangingPunct="0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Заведующий детским  садом - 1 </a:t>
                      </a:r>
                    </a:p>
                    <a:p>
                      <a:pPr algn="ctr" fontAlgn="base" hangingPunct="0"/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ase" hangingPunct="0"/>
                      <a:r>
                        <a:rPr lang="ru-RU" sz="28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ВОСПИТАТЕЛЬНО-ОБРАЗОВАТЕЛЬНУЮ РАБОТУ С ДЕТЬМИ: </a:t>
                      </a:r>
                    </a:p>
                    <a:p>
                      <a:pPr algn="ctr" fontAlgn="base" hangingPunct="0"/>
                      <a:r>
                        <a:rPr lang="ru-RU" sz="2800" b="1" u="sng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ведут педагоги: - 22 </a:t>
                      </a:r>
                    </a:p>
                    <a:p>
                      <a:pPr algn="ctr" fontAlgn="base" hangingPunct="0">
                        <a:buFont typeface="Wingdings" pitchFamily="2" charset="2"/>
                        <a:buChar char="v"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Старший воспитатель – 1                          </a:t>
                      </a:r>
                    </a:p>
                    <a:p>
                      <a:pPr algn="ctr" fontAlgn="base" hangingPunct="0">
                        <a:buFont typeface="Wingdings" pitchFamily="2" charset="2"/>
                        <a:buChar char="v"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Воспитателей – 17                                                    </a:t>
                      </a:r>
                    </a:p>
                    <a:p>
                      <a:pPr algn="ctr" fontAlgn="base" hangingPunct="0">
                        <a:buFont typeface="Wingdings" pitchFamily="2" charset="2"/>
                        <a:buChar char="v"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Музыкальный руководитель – 2                             </a:t>
                      </a:r>
                    </a:p>
                    <a:p>
                      <a:pPr algn="ctr" fontAlgn="base" hangingPunct="0">
                        <a:buFont typeface="Wingdings" pitchFamily="2" charset="2"/>
                        <a:buChar char="v"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Воспитатель по обучению татарскому языку – 1 </a:t>
                      </a:r>
                    </a:p>
                    <a:p>
                      <a:pPr algn="ctr" fontAlgn="base" hangingPunct="0">
                        <a:buFont typeface="Wingdings" pitchFamily="2" charset="2"/>
                        <a:buChar char="v"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Педагог – психолог – 1    </a:t>
                      </a:r>
                      <a:endParaRPr lang="ru-RU" sz="2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Учебно-вспомогательный персонал: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главный бухгалтер – 1,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бухгалтер – 1, инспектор по кадрам – 1, старшая медсестра – 1, медсестра – 1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Обслуживающий персонал: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шеф-повар – 1, повара – 3, кухонный работник – 2, кладовщик – 1, кастелянша – 1, помощники воспитателей – 12, рабочий по стирке белья – 2, дворники – 2, подсобный рабочий – 0,5, сторожа – 3.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tt-RU" sz="3200" b="1" dirty="0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териально-техническое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обеспечение.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Методическая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работа в дошкольном образовательном учреждении – это деятельность по обучению и развитию педагогических кадров; выявлению, обобщению и распространению наиболее ценного опыта; созданию собственных методических разработок для обеспечения педагогического процесса и решения задач Образовательной программы.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Финансовые условия реализации Программы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Финансовое обеспечение реализации образовательной программы дошкольного образования опирается на исполнение расходных обязательств, обеспечивающих государственные гарантии прав на получение общедоступного и бесплатного дошкольного общего образования. Объем действующих расходных обязательств отражается в государственном (муниципальном) задании образовательной организации, реализующей программу дошкольного образования.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Планирование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образовательной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Программа не предусматривает жесткого регламентирования образовательного процесса и календарного планирования образовательной деятельности, оставляя педагогам Организации пространство для гибкого планирования их деятельности, исходя из особенностей реализуемой основной образовательной программы, условий образовательной деятельности, потребностей, возможностей и готовностей, интересов и инициатив воспитанников и их семей, педагогов и других сотрудников Организации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tt-RU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рганизация</a:t>
            </a:r>
            <a:r>
              <a:rPr lang="tt-RU" sz="2400" b="1" dirty="0" smtClean="0">
                <a:latin typeface="Times New Roman" pitchFamily="18" charset="0"/>
                <a:cs typeface="Times New Roman" pitchFamily="18" charset="0"/>
              </a:rPr>
              <a:t> образовательной деятельности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детском саду.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Режим  работы дошкольного учреждения   и  длительность  пребывания  в  нем  детей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определяются  Уставом,  договором,  заключаемым  между  дошкольным  образовательным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учреждением  и  учредителем,  и  является  следующим: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-группы  функционируют  в  режиме  5-дневной  рабочей  недели  и  в  режиме   10.5- часового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пребывание  детей/ с  7.00  до  17.30.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качественного обеспечения организации жизнедеятельности детей для каждого возрастного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периода в детском саду составлен режим дня с учетом требований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  <a:endParaRPr lang="ru-RU" sz="1600" dirty="0"/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 режима  дня.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	Одно  из ведущих  мест  в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МАДОУ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15 принадлежит  режиму дня. Под   режимом   принято  понимать  научно  обоснованный  распорядок  жизни, предусматривающий  рациональное  распределение  времени  и  последовательность  различных  видов  деятельности  и  отдыха.   Основные  компоненты  режима: дневной  сон,  бодрствование  (игры, трудовая  деятельность, организованная образовательная деятельность, совместная  и самостоятельная  деятельность), прием  пищи,  время  прогулок.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При проведении режимных процессов педагоги придерживаются следующих правил: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Полное и своевременное удовлетворение всех органических потребностей детей (в сне, питании).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2.Тщательный гигиенический уход, обеспечение чистоты тела, одежды, постели.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Привлечение детей к посильному участию в режимных процессах; поощрение самостоятельности и активности.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Формирование культурно-гигиенических навыков.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Эмоциональное общение в ходе выполнения режимных процессов.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Учет потребностей детей, индивидуальных особенностей каждого ребенка.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Спокойный и доброжелательный тон обращения, бережное отношение к ребенку, устранение долгих ожиданий, так как аппетит и сон малышей прямо зависят от состояния их нервной системы.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Организация  питания.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 ДОУ  для  детей  организуется  5-ти  разовое  питание. Контроль  за качеством питания (разнообразием), витаминизацией блюд, закладкой продуктов питания, кулинарной обработкой, выходом блюд,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санитарным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состоянием пищеблока, правильностью хранения, соблюдением сроков реализации продуктов возлагается на старшую  медицинскую  сестру  МАДОУ № 15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ДОУ осуществляется работа с сотрудниками по повышению качества, организации питания, с родителями воспитанников в целях организации рационального питания в семье, с детьми, посещающими дошкольное образовательное учреждение по формированию представлений о правильном питании и способах сохранения здоровья. Для  обеспечения  преемственности  питания  родителей  информируют  об  ассортименте  питания  ребенка, вывешивая  ежедневное  меню  за  время  пребывания  в  ДОУ.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Выдача  готовой  пищи  разрешается  только  после  снятия  пробы  медицинским  работником  с  обязательной  отметкой  вкусовых  качеств,  готовности  блюд  и  соответствующей  записи  в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бракеражном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журнале  готовых  блюд.  Вес  порционных блюд  соответствует  выходу блюд,  указанному  в  меню-раскладке.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	Для каждой  возрастной  группы выделена  столовая  и  чайная  посуда, столовые  приборы.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Для  персонала  имеется  отдельная  столовая  посуда,  которая  хранится  в  отдельном  от детской  посуды  месте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В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процессе  организации  питания  решаются  задачи  гигиены  и  правил  питания: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мыть  руки  перед  едой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 -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класть  пищу  в  рот  небольшими  кусочками  и  хорошо  ее  пережевывать;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-рот  и  руки  вытирать  бумажной  салфеткой;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-после  окончания  еды  полоскать  рот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того чтобы дети осваивали нормы этикета, стол сервируют всеми необходимыми приборами: тарелкой,  вилкой, столовой  ложкой. На середину стола ставят бумажные салфетки, хлеб в специальной тарелке.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организации питании,  начиная  с  средней  группы, принимают участие дежурные воспитанники группы. Учитывается и уровень самостоятельности детей. Работа  дежурных сочетается  с работой каждого ребенка: дети сами могут убирать за собой тарелки, а салфетки собирают дежурные.   Огромное значение в работе с детьми имеет пример взрослого. Исходя из этого, предъявляются высокие требования к культуре каждого сотрудника дошкольного учреждения.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Формы организации  образовательной деятельности: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для детей с 1 года до 3 лет – подгрупповая;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в дошкольных группах -  подгрупповая, фронтальная.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Максимально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допустимый объем образовательной нагрузки соответствует санитарно - эпидемиологическим правилам и нормативам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2.4.1.3049-13  "Санитарно-эпидемиологические требования к устройству, содержанию и организации режима работы дошкольных образовательных организаций"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утвержденным постановлением Главного государственного санитарного врача Российской Федерации от 15 мая 2013 г. № 26  (зарегистрировано Министерством юстиции Российской Федерации 29 мая 2013 г., регистрационный  № 28564).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458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Максимально допустимый объем недельной образовательной нагрузки, включая реализацию дополнительных образовательных программ, для детей дошкольного возраста составляет: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младшей группе (дети четвертого года жизни) -2 часа 45 мин.,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	в средней группе (дети пятого года жизни) - 4 часа,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	в старшей группе (дети шестого года жизни) - 6 часов 15 минут,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подготовительной (дети седьмого года жизни) - 8 часов 30 минут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Продолжительность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деятельности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детей 4-го года жизни - не более 15 минут,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детей 5-го года жизни - не более 20 минут,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детей 6-го года жизни - не более 25 минут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детей 7-го года жизни - не более 30 минут.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ПЕРЕЧЕНЬ НОРМАТИВНЫХ И НОРМАТИВНО-МЕТОДИЧЕСКИХ ДОКУМЕНТОВ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Конвенция о  правах  ребенка.  Принята  резолюцией  44/25  Генеральной  Ассамблеи  от 20 ноября 1989 года.─ ООН 1990.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 .Федеральный закон от 29 декабря 2012 г. № 273-ФЗ (ред. от 31.12.2014, с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изм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от 02.05.2015) «Об образовании в Российской Федерации» [Электронный ресурс] // Официальный интернет-портал правовой информации: ─ Режим доступа: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pravo.gov.ru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3.Федеральный закон 24 июля 1998 г. № 124-ФЗ «Об основных гарантиях прав ребенка в Российской Федерации».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4.Распоряжение Правительства Российской Федерации от 4 сентября 2014 г. № 1726-р о Концепции дополнительного образования детей.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5.Распоряжение Правительства Российской Федерации от 29 мая 2015 г. № 996-р о Стратегии развития воспитания до 2025 г.[Электронный ресурс].─ Режим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доступа: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government.ru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docs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/18312/.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6.Постановление Главного государственного санитарного врача Российской Федерации от 19 декабря 2013 г. № 68 «Об утверждении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2.4.1.3147-13 «Санитарно- эпидемиологические требования к дошкольным группам, размещенным в жилых помещениях жилищного фонда».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7.Постановление Главного государственного санитарного врача Российской Федерации от 15 мая 2013 г. № 26 «Об утверждении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2.4.1.3049-13 «Санитарно- эпидемиологические требования к устройству, содержанию и организации режима работы дошкольных образовательных организаций» // Российская газета. – 2013. – 19.07(№ 157).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8.Постановление Главного государственного санитарного врача Российской Федерации от 3 июня 2003 г. № 118 (ред. от 03.09.2010) «О введении в действие санитарно- эпидемиологических правил и нормативов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2.2.2/2.4.1340-03» (вместе с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2.2.2/2.4.1340-03. 2.2.2. Гигиена труда, технологические процессы, сырье, материалы, оборудование, рабочий инструмент. 2.4. Гигиена детей и подростков. Гигиенические  требования к персональным электронно-вычислительным машинам и организации работы. Санитарно-эпидемиологические правила и нормативы», утв. Главным государственным санитарным врачом Российской Федерации 30 мая 2003 г.) (Зарегистрировано в Минюсте России 10 июня 2003 г., регистрационный № 4673)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  <a:endParaRPr lang="ru-RU" sz="1600" dirty="0"/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ПЕРЕЧЕНЬ НОРМАТИВНЫХ И НОРМАТИВНО-МЕТОДИЧЕСКИХ ДОКУМЕНТОВ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9.Приказ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Министерства образования и науки Российской Федерации от 17 октября  2013г.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№ 1155 «Об утверждении федерального государственного образовательного стандарта дошкольного образования» (зарегистрирован Минюстом России 14 ноября 2013г., регистрационный  № 30384)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10.Приказ Министерства образования и науки Российской Федерации от6 октября 2009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г.№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373 (ред. от 29.12.2014) «Об утверждении и введении в действие федерального государственного образовательного стандарта начального общего образования» (зарегистрирован Минюстом России 22 декабря 2009 г., регистрационный № 15785).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11.Приказ Министерства образования и науки Российской Федерации от 17 декабря 2010 г. № 1897 (ред. от 29.12.2014) «Об утверждении федерального государственного образовательного стандарта основного общего образования» (зарегистрирован Минюстом России 1 февраля 2011 г., регистрационный № 19644).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12.Приказ Министерства образования и науки Российской Федерации от 17 мая 2012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г.№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413 (ред. от 29.12.2014) «Об утверждении федерального государственного образовательного стандарта среднего общего образования» (зарегистрирован Минюстом России 7 июня 2012 г., регистрационный № 24480).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13.Приказ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Минздравсоцразвития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России от 26 августа 2010 г. № 761н (ред. от 31.05.2011) «Об утверждении Единого квалификационного справочника должностей руководителей, специалистов и служащих, раздел «Квалификационные характеристики должностей работников образования» (Зарегистрирован в Минюсте России 6 октября 2010 г. № 18638)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14.Письмо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России «Комментарии к ФГОС ДО» от 28 февраля 2014 г. № 08- 249 // Вестник образования.– 2014. – Апрель. – № 7.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15.Письмо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России от 31 июля 2014 г. № 08-1002 «О направлении методических рекомендаций» (Методические рекомендации по реализации полномочий субъектов Российской Федерации по финансовому обеспечению реализации прав граждан на получение общедоступного и бесплатного дошкольного образования).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81000" y="304801"/>
            <a:ext cx="83058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ПРИЛОЖЕНИЯ:</a:t>
            </a:r>
          </a:p>
          <a:p>
            <a:pPr marL="342900" indent="-342900" algn="ctr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Годовой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календарно - образовательный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график на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ПЛАН. Планирование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образовательной деятельности  в группах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вида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 пятидневной неделе)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учебный год;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Режим дня на зимний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период;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Режим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дня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летний период;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Сетка образовательной деятельности детей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зимний период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Сетка образовательной деятельности детей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314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1033</TotalTime>
  <Words>3190</Words>
  <Application>Microsoft Office PowerPoint</Application>
  <PresentationFormat>Экран (4:3)</PresentationFormat>
  <Paragraphs>312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«Давайте познакомимся»</dc:title>
  <dc:creator>Лида</dc:creator>
  <cp:lastModifiedBy>User</cp:lastModifiedBy>
  <cp:revision>113</cp:revision>
  <dcterms:created xsi:type="dcterms:W3CDTF">2015-02-18T06:44:36Z</dcterms:created>
  <dcterms:modified xsi:type="dcterms:W3CDTF">2016-11-03T12:46:27Z</dcterms:modified>
</cp:coreProperties>
</file>